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1" r:id="rId5"/>
    <p:sldId id="257" r:id="rId6"/>
    <p:sldId id="264" r:id="rId7"/>
    <p:sldId id="27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50" autoAdjust="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10118" y="116632"/>
            <a:ext cx="4679848" cy="2301240"/>
          </a:xfrm>
        </p:spPr>
        <p:txBody>
          <a:bodyPr/>
          <a:lstStyle/>
          <a:p>
            <a:r>
              <a:rPr lang="ru-RU" dirty="0"/>
              <a:t>Дебаты на роль председателя 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 cstate="print"/>
          <a:srcRect t="17451"/>
          <a:stretch/>
        </p:blipFill>
        <p:spPr bwMode="auto">
          <a:xfrm>
            <a:off x="0" y="-1"/>
            <a:ext cx="3851920" cy="684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716016" y="1628800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>
                <a:solidFill>
                  <a:schemeClr val="accent1"/>
                </a:solidFill>
              </a:rPr>
              <a:t>Эспек</a:t>
            </a:r>
            <a:r>
              <a:rPr lang="ru-RU" sz="2800" b="1" i="1" dirty="0">
                <a:solidFill>
                  <a:schemeClr val="accent1"/>
                </a:solidFill>
              </a:rPr>
              <a:t> Ярослава </a:t>
            </a:r>
          </a:p>
          <a:p>
            <a:r>
              <a:rPr lang="ru-RU" sz="2800" b="1" i="1" dirty="0">
                <a:solidFill>
                  <a:schemeClr val="accent1"/>
                </a:solidFill>
              </a:rPr>
              <a:t>СВР-20</a:t>
            </a:r>
          </a:p>
        </p:txBody>
      </p:sp>
    </p:spTree>
    <p:extLst>
      <p:ext uri="{BB962C8B-B14F-4D97-AF65-F5344CB8AC3E}">
        <p14:creationId xmlns:p14="http://schemas.microsoft.com/office/powerpoint/2010/main" val="3506552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56" y="188640"/>
            <a:ext cx="7427168" cy="1001266"/>
          </a:xfrm>
        </p:spPr>
        <p:txBody>
          <a:bodyPr>
            <a:noAutofit/>
          </a:bodyPr>
          <a:lstStyle/>
          <a:p>
            <a:r>
              <a:rPr lang="ru-RU" sz="2800" b="1" dirty="0"/>
              <a:t>Хочу предоставить Вам данную презентацию и рассказать о себе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5364088" cy="5112568"/>
          </a:xfrm>
        </p:spPr>
        <p:txBody>
          <a:bodyPr>
            <a:normAutofit/>
          </a:bodyPr>
          <a:lstStyle/>
          <a:p>
            <a:r>
              <a:rPr lang="ru-RU" sz="2400" b="1" i="1" dirty="0"/>
              <a:t>Меня зовут </a:t>
            </a:r>
            <a:r>
              <a:rPr lang="ru-RU" sz="2400" b="1" i="1" dirty="0" err="1"/>
              <a:t>Эспек</a:t>
            </a:r>
            <a:r>
              <a:rPr lang="ru-RU" sz="2400" b="1" i="1" dirty="0"/>
              <a:t> Ярослава, обучаюсь на 3 курсе</a:t>
            </a:r>
          </a:p>
          <a:p>
            <a:r>
              <a:rPr lang="ru-RU" sz="2400" b="1" i="1" dirty="0"/>
              <a:t>Учусь на очень необычную профессию-это Сварщик(ручной и частично  механизированной сварки (наплавки))</a:t>
            </a:r>
          </a:p>
          <a:p>
            <a:r>
              <a:rPr lang="ru-RU" sz="2400" b="1" i="1" dirty="0" err="1"/>
              <a:t>Дебютируюсь</a:t>
            </a:r>
            <a:r>
              <a:rPr lang="ru-RU" sz="2400" b="1" i="1" dirty="0"/>
              <a:t> на роль председателя техникума и Студенческого совета</a:t>
            </a:r>
          </a:p>
        </p:txBody>
      </p:sp>
      <p:pic>
        <p:nvPicPr>
          <p:cNvPr id="5" name="Рисунок 4" descr="IMG-20210926-WA0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776784"/>
            <a:ext cx="3923928" cy="5760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92231834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0"/>
            <a:ext cx="5040560" cy="973830"/>
          </a:xfrm>
        </p:spPr>
        <p:txBody>
          <a:bodyPr>
            <a:normAutofit/>
          </a:bodyPr>
          <a:lstStyle/>
          <a:p>
            <a:r>
              <a:rPr lang="ru-RU" b="1" dirty="0"/>
              <a:t>Пару слов о себе: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1052736"/>
            <a:ext cx="5565304" cy="5616224"/>
          </a:xfrm>
        </p:spPr>
        <p:txBody>
          <a:bodyPr>
            <a:normAutofit fontScale="92500"/>
          </a:bodyPr>
          <a:lstStyle/>
          <a:p>
            <a:pPr algn="r"/>
            <a:r>
              <a:rPr lang="ru-RU" b="1" i="1" dirty="0"/>
              <a:t>Я ответственный и трудолюбивый человек. </a:t>
            </a:r>
          </a:p>
          <a:p>
            <a:pPr algn="r"/>
            <a:r>
              <a:rPr lang="ru-RU" b="1" i="1" dirty="0"/>
              <a:t>Стараюсь всегда и везде принимать участие в техникуме.</a:t>
            </a:r>
          </a:p>
          <a:p>
            <a:pPr algn="r"/>
            <a:r>
              <a:rPr lang="ru-RU" b="1" i="1" dirty="0"/>
              <a:t>Являюсь старостой своей группы на протяжении всего обучения, стараюсь поддерживать свою группу во всем, и принимать с ней участие</a:t>
            </a:r>
          </a:p>
        </p:txBody>
      </p:sp>
      <p:pic>
        <p:nvPicPr>
          <p:cNvPr id="6146" name="Picture 2" descr="C:\Users\User\Desktop\презентация ст\фотки\IMG_20220224_122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3738" y="-1843088"/>
            <a:ext cx="5760000" cy="3240000"/>
          </a:xfrm>
          <a:prstGeom prst="rect">
            <a:avLst/>
          </a:prstGeom>
          <a:noFill/>
        </p:spPr>
      </p:pic>
      <p:pic>
        <p:nvPicPr>
          <p:cNvPr id="12" name="Рисунок 11" descr="IMG_20201209_105225_1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2656"/>
            <a:ext cx="3228289" cy="6120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6992336"/>
      </p:ext>
    </p:extLst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8471"/>
            <a:ext cx="2472735" cy="3667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848955" cy="2909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User\Desktop\презентация ст\фотки\20220429_1619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0667" y="53746"/>
            <a:ext cx="6965829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220429_1619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38775" y="2852936"/>
            <a:ext cx="5731597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1111411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216" y="-16589224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178219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856" y="-7300192"/>
            <a:ext cx="27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45024"/>
            <a:ext cx="2232248" cy="297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00B0F0"/>
                </a:solidFill>
              </a:rPr>
              <a:t>Хочу отметить что у меня хорошая успеваемость</a:t>
            </a:r>
          </a:p>
        </p:txBody>
      </p:sp>
      <p:pic>
        <p:nvPicPr>
          <p:cNvPr id="3074" name="Picture 2" descr="C:\Users\User\Desktop\презентация ст\фотки\IMG_20220920_1609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334000" y="-9779000"/>
            <a:ext cx="2430000" cy="3240000"/>
          </a:xfrm>
          <a:prstGeom prst="rect">
            <a:avLst/>
          </a:prstGeom>
          <a:noFill/>
        </p:spPr>
      </p:pic>
      <p:pic>
        <p:nvPicPr>
          <p:cNvPr id="3075" name="Picture 3" descr="C:\Users\User\Desktop\презентация ст\фотки\IMG_20220920_16095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1340768"/>
            <a:ext cx="2161719" cy="2952328"/>
          </a:xfrm>
          <a:prstGeom prst="rect">
            <a:avLst/>
          </a:prstGeom>
          <a:noFill/>
        </p:spPr>
      </p:pic>
      <p:pic>
        <p:nvPicPr>
          <p:cNvPr id="10" name="Picture 6" descr="C:\Users\User\Desktop\презентация ст\фотки\IMG_20220921_0959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764704"/>
            <a:ext cx="4355976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User\Desktop\презентация ст\фотки\IMG_20220921_09583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149080"/>
            <a:ext cx="3776939" cy="2708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4621457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964488" cy="864096"/>
          </a:xfrm>
          <a:ln>
            <a:noFill/>
          </a:ln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ru-RU" sz="2800" i="1" dirty="0">
                <a:solidFill>
                  <a:schemeClr val="tx1"/>
                </a:solidFill>
              </a:rPr>
              <a:t>Также у меня отличные отношения с группой</a:t>
            </a:r>
          </a:p>
        </p:txBody>
      </p:sp>
      <p:pic>
        <p:nvPicPr>
          <p:cNvPr id="4099" name="Picture 3" descr="C:\Users\User\Desktop\презентация ст\фотки\IMG_20220921_095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37463" y="-5588000"/>
            <a:ext cx="1440000" cy="1080000"/>
          </a:xfrm>
          <a:prstGeom prst="rect">
            <a:avLst/>
          </a:prstGeom>
          <a:noFill/>
        </p:spPr>
      </p:pic>
      <p:pic>
        <p:nvPicPr>
          <p:cNvPr id="4100" name="Picture 4" descr="C:\Users\User\Desktop\презентация ст\фотки\IMG_20220921_095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636000" y="-6477000"/>
            <a:ext cx="1440000" cy="1080000"/>
          </a:xfrm>
          <a:prstGeom prst="rect">
            <a:avLst/>
          </a:prstGeom>
          <a:noFill/>
        </p:spPr>
      </p:pic>
      <p:pic>
        <p:nvPicPr>
          <p:cNvPr id="4103" name="Picture 7" descr="C:\Users\User\Desktop\презентация ст\фотки\20220429_1619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275763" y="-4392613"/>
            <a:ext cx="6449126" cy="3600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3388521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1" name="Рисунок 10" descr="16124951760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5" y="1052736"/>
            <a:ext cx="4011057" cy="34563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 descr="IMG-20220221-WA00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1343210" y="3341174"/>
            <a:ext cx="2353129" cy="4680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20627-WA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16632"/>
            <a:ext cx="3888432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-20220627-WA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32656"/>
            <a:ext cx="4299942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210927-WA0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852936"/>
            <a:ext cx="410445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1761</TotalTime>
  <Words>103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Franklin Gothic Book</vt:lpstr>
      <vt:lpstr>Wingdings</vt:lpstr>
      <vt:lpstr>Wingdings 2</vt:lpstr>
      <vt:lpstr>Техническая</vt:lpstr>
      <vt:lpstr>Дебаты на роль председателя </vt:lpstr>
      <vt:lpstr>Хочу предоставить Вам данную презентацию и рассказать о себе</vt:lpstr>
      <vt:lpstr>Пару слов о себе: </vt:lpstr>
      <vt:lpstr>Презентация PowerPoint</vt:lpstr>
      <vt:lpstr>Презентация PowerPoint</vt:lpstr>
      <vt:lpstr>Также у меня отличные отношения с группой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Филлипов А.Н.</dc:creator>
  <cp:lastModifiedBy>Ерошова А.О.</cp:lastModifiedBy>
  <cp:revision>55</cp:revision>
  <dcterms:created xsi:type="dcterms:W3CDTF">2022-09-20T08:05:06Z</dcterms:created>
  <dcterms:modified xsi:type="dcterms:W3CDTF">2022-09-29T02:40:29Z</dcterms:modified>
</cp:coreProperties>
</file>